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</p:sldIdLst>
  <p:sldSz cx="12192000" cy="6858000"/>
  <p:notesSz cx="6858000" cy="9144000"/>
  <p:embeddedFontLst>
    <p:embeddedFont>
      <p:font typeface="나눔스퀘어OTF Bold" panose="020B0600000101010101" pitchFamily="34" charset="-127"/>
      <p:bold r:id="rId4"/>
    </p:embeddedFont>
    <p:embeddedFont>
      <p:font typeface="맑은 고딕" panose="020B0503020000020004" pitchFamily="50" charset="-127"/>
      <p:regular r:id="rId5"/>
      <p:bold r:id="rId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microsoft.com/office/2016/11/relationships/changesInfo" Target="changesInfos/changesInfo1.xml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경숙" userId="5e998665a7b743b4" providerId="LiveId" clId="{99EB068F-CD3F-4B04-A991-932CA8130866}"/>
    <pc:docChg chg="modSld">
      <pc:chgData name="김 경숙" userId="5e998665a7b743b4" providerId="LiveId" clId="{99EB068F-CD3F-4B04-A991-932CA8130866}" dt="2021-04-11T08:11:02.162" v="2" actId="2711"/>
      <pc:docMkLst>
        <pc:docMk/>
      </pc:docMkLst>
      <pc:sldChg chg="modSp mod">
        <pc:chgData name="김 경숙" userId="5e998665a7b743b4" providerId="LiveId" clId="{99EB068F-CD3F-4B04-A991-932CA8130866}" dt="2021-04-11T08:11:02.162" v="2" actId="2711"/>
        <pc:sldMkLst>
          <pc:docMk/>
          <pc:sldMk cId="4051959562" sldId="257"/>
        </pc:sldMkLst>
        <pc:spChg chg="mod">
          <ac:chgData name="김 경숙" userId="5e998665a7b743b4" providerId="LiveId" clId="{99EB068F-CD3F-4B04-A991-932CA8130866}" dt="2021-04-11T08:11:02.162" v="2" actId="2711"/>
          <ac:spMkLst>
            <pc:docMk/>
            <pc:sldMk cId="4051959562" sldId="257"/>
            <ac:spMk id="4" creationId="{291C8877-A50C-4562-97C9-953F056B698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8CCE5-8677-4318-B494-E6DFBB350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3002F3-47D9-4001-8330-3603E1A6F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61977-9445-4BB4-91A1-E77E6907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4B15F-F87D-45EA-AAB9-6BBFA9EE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544D7-8C78-4078-92FC-E917B9E8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82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CC68D-BDFA-4325-8AC1-97B920E1E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AEC4A4-B522-48AF-8A20-4FF00CFC6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31590-42EB-492A-B68F-5E5CCED63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FC6243-2180-45A5-B119-8D2642A3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E1029-DB06-4DBE-AC3E-43AF9A45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68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989C4B-54E0-4F92-9B7A-5AE51D5A3A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A207AC-3020-4C4D-926D-EE7409019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4E0D-7C76-4B99-93C7-3637DDFF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37A02-DCE8-4F23-8913-621644941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A91C6-71EB-4888-B5B4-F7AB6E16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79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01367-6C6A-42AD-A89F-9AEAE917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37069-5B85-4E8E-A332-4EE28276C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7B7E0-5D8A-4B19-9557-A66E4958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5839B-02A3-4137-91BD-A787DA34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7777A-8265-494D-B986-ECAA5437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3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E723A-6DE3-4B1B-846A-564F8B2B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C090D8-BD96-48D0-A736-F4FF35453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654886-1816-48DC-B624-A1F3C9337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0285B-CD69-40A7-9EF7-A55E1833C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C1EA8-8330-4B41-9F72-58BEFEE1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85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42968-AB55-401D-A838-35839906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61703C-064B-4A3E-9247-5E0F1ACDC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C6B3B-47F8-4A15-B087-3A3FA6D75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177D1-3AC5-438C-838A-2BEB3B03F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514263-7E46-45F7-8402-F36CFFA1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3127EB-B3BE-4ACB-BED0-C848B2C3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48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085ED-0B17-420A-B4C6-F2745A769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1F64B-068A-466D-AE9C-42F69ED0D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018648-AD49-4E59-BDBA-7107BDD03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73AE95-A596-4F0B-9D9F-E94EB98A5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A8A0F2-1570-4B66-B492-E22DC5E09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B3CC70-BBE5-430D-AFB3-51D123FC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2F23FB-CC74-4964-85C4-7CD22713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82728B-15DA-4604-8B05-DF74DB9B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13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0146-2CED-45FE-A1D6-6475A6F0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DEA048-20B8-4D77-9635-55E09AA01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2E27F4-1563-4E15-BC3F-3327A7C9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35B72C-436A-4211-AFE7-03A862BB6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1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59A8BF-B356-4526-A826-C88E8C23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4C830-5C95-4C20-AF15-A928DD6A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BF359-AB57-47BE-8530-2E58ED329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513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50BDA-A5FE-49D7-8594-D9A2534C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E483-6EB2-4626-B627-D7D969538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B8D73A-ACD3-4314-8F32-52708B86D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0B82E1-9B3C-4A14-AD6D-93A2BFCE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63760-C807-45D4-9241-A2D5218E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142E06-CE14-485F-B72B-F93E7B8C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17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D8DE8-EE10-4171-8BD7-A7F3354B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E78EB4-876F-4D6A-BC6F-D43873F654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95102-C4EC-4A20-96C3-01EA500A1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810FE-E145-4294-BC3F-1D37B7D6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F5B3B-096E-4CBE-8E09-EB28689A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BA7C59-4438-4171-B0CF-CC4BC69D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12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002273-4E50-4BEA-AF9A-39F6AD16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4F0158-0CCD-49DD-8C93-E815659C8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ED6F5E-3E6F-450F-9ECE-4131D8D65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65F91-6B9B-4C18-AA82-7367722F3C70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AE7F7-3FAB-4B3C-9C48-9E9043063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A41B5-190A-46D9-AB6F-111B61C6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86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C8877-A50C-4562-97C9-953F056B6987}"/>
              </a:ext>
            </a:extLst>
          </p:cNvPr>
          <p:cNvSpPr txBox="1"/>
          <p:nvPr/>
        </p:nvSpPr>
        <p:spPr>
          <a:xfrm>
            <a:off x="838200" y="542130"/>
            <a:ext cx="5317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 스케치 파일</a:t>
            </a:r>
            <a:r>
              <a:rPr lang="en-US" altLang="ko-KR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입출력 파일 파싱</a:t>
            </a:r>
            <a:endParaRPr lang="en-US" altLang="ko-KR" sz="28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30781A-A0EE-4FDA-AC4E-33790E557EB6}"/>
              </a:ext>
            </a:extLst>
          </p:cNvPr>
          <p:cNvCxnSpPr/>
          <p:nvPr/>
        </p:nvCxnSpPr>
        <p:spPr>
          <a:xfrm>
            <a:off x="838200" y="1111624"/>
            <a:ext cx="105156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BFAF3C-226E-41BA-B514-21A0E72332D7}"/>
              </a:ext>
            </a:extLst>
          </p:cNvPr>
          <p:cNvSpPr txBox="1"/>
          <p:nvPr/>
        </p:nvSpPr>
        <p:spPr>
          <a:xfrm>
            <a:off x="838199" y="1479751"/>
            <a:ext cx="5983941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주석분석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주석에 있는 키워드 분석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출력의 종류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개수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출력의 종류와 수에 따라서 다른 코드를 선택해야 함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입출력 분석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입출력을 학습시켜서 어떤 관계가 있는지 추론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5A7FB1-8E92-4822-9760-E8D1EDCB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999" y="3089401"/>
            <a:ext cx="2590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5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C8877-A50C-4562-97C9-953F056B6987}"/>
              </a:ext>
            </a:extLst>
          </p:cNvPr>
          <p:cNvSpPr txBox="1"/>
          <p:nvPr/>
        </p:nvSpPr>
        <p:spPr>
          <a:xfrm>
            <a:off x="838200" y="542130"/>
            <a:ext cx="2767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 </a:t>
            </a:r>
            <a:r>
              <a:rPr lang="en-US" altLang="ko-KR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generation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30781A-A0EE-4FDA-AC4E-33790E557EB6}"/>
              </a:ext>
            </a:extLst>
          </p:cNvPr>
          <p:cNvCxnSpPr/>
          <p:nvPr/>
        </p:nvCxnSpPr>
        <p:spPr>
          <a:xfrm>
            <a:off x="838200" y="1111624"/>
            <a:ext cx="105156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9B6A8D-00EF-47B2-BF43-A97C6715B53E}"/>
              </a:ext>
            </a:extLst>
          </p:cNvPr>
          <p:cNvSpPr txBox="1"/>
          <p:nvPr/>
        </p:nvSpPr>
        <p:spPr>
          <a:xfrm>
            <a:off x="838199" y="1479751"/>
            <a:ext cx="9612888" cy="2817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알고리즘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 학습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학습한 알고리즘에 따라서 해당 알고리즘에 부합하는 코드이면 선택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아니면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pass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ex)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누적 합을 구하는 알고리즘에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“input[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] % 1”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 같은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%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연산자는 필요 없음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pass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Syntax error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 경우 선택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ex)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input[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]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true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와 같은 코드가 생성될 경우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98942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102</Words>
  <Application>Microsoft Office PowerPoint</Application>
  <PresentationFormat>와이드스크린</PresentationFormat>
  <Paragraphs>16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Arial</vt:lpstr>
      <vt:lpstr>나눔스퀘어OTF Bold</vt:lpstr>
      <vt:lpstr>맑은 고딕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김경숙</dc:creator>
  <cp:lastModifiedBy>김 경숙</cp:lastModifiedBy>
  <cp:revision>4</cp:revision>
  <dcterms:created xsi:type="dcterms:W3CDTF">2021-03-30T02:27:25Z</dcterms:created>
  <dcterms:modified xsi:type="dcterms:W3CDTF">2021-04-11T08:11:06Z</dcterms:modified>
</cp:coreProperties>
</file>